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35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81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77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4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46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60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55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29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73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20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19EF2-D45C-401D-B95F-33A527D12451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2328B-F162-4FE3-8578-C8C523A40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36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048298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299" y="-58"/>
            <a:ext cx="3923608" cy="68523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1907" y="-5744"/>
            <a:ext cx="4220092" cy="684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66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048298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299" y="-58"/>
            <a:ext cx="3923608" cy="68523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1907" y="-5744"/>
            <a:ext cx="4220092" cy="684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81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403D25A0D474799662EE6BE2A2D86" ma:contentTypeVersion="17" ma:contentTypeDescription="Create a new document." ma:contentTypeScope="" ma:versionID="ea60c0ac69fb6197ee2d1dcca4edfbae">
  <xsd:schema xmlns:xsd="http://www.w3.org/2001/XMLSchema" xmlns:xs="http://www.w3.org/2001/XMLSchema" xmlns:p="http://schemas.microsoft.com/office/2006/metadata/properties" xmlns:ns2="c8dceacf-bea1-4ffd-9145-7fcdca1a81ee" xmlns:ns3="06034434-813a-4c9b-89ba-ae7b1ebf9e06" targetNamespace="http://schemas.microsoft.com/office/2006/metadata/properties" ma:root="true" ma:fieldsID="7756556906f71f41ce001bf8e2b317b1" ns2:_="" ns3:_="">
    <xsd:import namespace="c8dceacf-bea1-4ffd-9145-7fcdca1a81ee"/>
    <xsd:import namespace="06034434-813a-4c9b-89ba-ae7b1ebf9e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dceacf-bea1-4ffd-9145-7fcdca1a8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41c6d30-bcf1-4432-9d6a-434e95a87d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034434-813a-4c9b-89ba-ae7b1ebf9e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1dbf9dea-189f-44c4-9696-b72536a65fc1}" ma:internalName="TaxCatchAll" ma:showField="CatchAllData" ma:web="06034434-813a-4c9b-89ba-ae7b1ebf9e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8dceacf-bea1-4ffd-9145-7fcdca1a81ee">
      <Terms xmlns="http://schemas.microsoft.com/office/infopath/2007/PartnerControls"/>
    </lcf76f155ced4ddcb4097134ff3c332f>
    <TaxCatchAll xmlns="06034434-813a-4c9b-89ba-ae7b1ebf9e06" xsi:nil="true"/>
  </documentManagement>
</p:properties>
</file>

<file path=customXml/itemProps1.xml><?xml version="1.0" encoding="utf-8"?>
<ds:datastoreItem xmlns:ds="http://schemas.openxmlformats.org/officeDocument/2006/customXml" ds:itemID="{44628AFA-F140-4771-88C9-A8F6997F4B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0E6BC4-E55A-49EC-B5A7-F113F6A810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dceacf-bea1-4ffd-9145-7fcdca1a81ee"/>
    <ds:schemaRef ds:uri="06034434-813a-4c9b-89ba-ae7b1ebf9e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A4255E-C1E5-43EA-AD8E-1742013031B1}">
  <ds:schemaRefs>
    <ds:schemaRef ds:uri="c8dceacf-bea1-4ffd-9145-7fcdca1a81e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06034434-813a-4c9b-89ba-ae7b1ebf9e0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Spence</dc:creator>
  <cp:lastModifiedBy>Gemma Spence</cp:lastModifiedBy>
  <cp:revision>2</cp:revision>
  <cp:lastPrinted>2024-04-16T10:42:51Z</cp:lastPrinted>
  <dcterms:created xsi:type="dcterms:W3CDTF">2024-04-16T10:42:19Z</dcterms:created>
  <dcterms:modified xsi:type="dcterms:W3CDTF">2025-01-17T09:24:10Z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0x010100873403D25A0D474799662EE6BE2A2D86</vt:lpwstr>
  </property>
</Properties>
</file>